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</a:t>
            </a:r>
            <a:r>
              <a:rPr lang="en-US" dirty="0" smtClean="0">
                <a:solidFill>
                  <a:srgbClr val="00B050"/>
                </a:solidFill>
              </a:rPr>
              <a:t>18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39:  </a:t>
            </a:r>
            <a:r>
              <a:rPr lang="es-ES_tradnl" dirty="0" smtClean="0"/>
              <a:t>¿</a:t>
            </a:r>
            <a:r>
              <a:rPr lang="es-ES_tradnl" dirty="0" smtClean="0"/>
              <a:t>Por qué juega mal </a:t>
            </a:r>
            <a:r>
              <a:rPr lang="es-ES_tradnl" dirty="0" smtClean="0"/>
              <a:t>Santiago en su primer partido?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b="1" u="sng" dirty="0" smtClean="0"/>
              <a:t>En ingles</a:t>
            </a:r>
            <a:r>
              <a:rPr lang="es-ES_tradnl" dirty="0" smtClean="0"/>
              <a:t>, escribe una reflexión acerca de la </a:t>
            </a:r>
            <a:r>
              <a:rPr lang="es-ES_tradnl" dirty="0" smtClean="0"/>
              <a:t>tercera parte </a:t>
            </a:r>
            <a:r>
              <a:rPr lang="es-ES_tradnl" dirty="0" smtClean="0"/>
              <a:t>de la película. (mínimo 5 oraciones)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tercera parte de la película </a:t>
            </a:r>
          </a:p>
          <a:p>
            <a:r>
              <a:rPr lang="es-ES_tradnl" dirty="0" smtClean="0"/>
              <a:t>Toma apuntes activos de lo que crees 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</a:t>
            </a:r>
            <a:r>
              <a:rPr lang="es-ES_tradnl" dirty="0" smtClean="0">
                <a:solidFill>
                  <a:srgbClr val="FF0000"/>
                </a:solidFill>
              </a:rPr>
              <a:t>39:</a:t>
            </a:r>
            <a:endParaRPr lang="es-ES_tradnl" dirty="0" smtClean="0">
              <a:solidFill>
                <a:srgbClr val="FF0000"/>
              </a:solidFill>
            </a:endParaRPr>
          </a:p>
          <a:p>
            <a:r>
              <a:rPr lang="es-ES_tradnl" dirty="0" smtClean="0"/>
              <a:t>Completa las </a:t>
            </a:r>
            <a:r>
              <a:rPr lang="es-ES_tradnl" smtClean="0"/>
              <a:t>preguntas </a:t>
            </a:r>
            <a:r>
              <a:rPr lang="es-ES_tradnl" smtClean="0"/>
              <a:t>20-25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2543</TotalTime>
  <Words>78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801 La fecha es el 18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12</cp:revision>
  <dcterms:created xsi:type="dcterms:W3CDTF">2014-12-15T19:13:06Z</dcterms:created>
  <dcterms:modified xsi:type="dcterms:W3CDTF">2014-12-18T14:24:52Z</dcterms:modified>
</cp:coreProperties>
</file>